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6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3506-14AA-4ECC-98FA-304215AB927A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79BD-FE93-4712-8B73-483DC4C35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3506-14AA-4ECC-98FA-304215AB927A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79BD-FE93-4712-8B73-483DC4C35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3506-14AA-4ECC-98FA-304215AB927A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79BD-FE93-4712-8B73-483DC4C35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3506-14AA-4ECC-98FA-304215AB927A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79BD-FE93-4712-8B73-483DC4C35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3506-14AA-4ECC-98FA-304215AB927A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79BD-FE93-4712-8B73-483DC4C35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3506-14AA-4ECC-98FA-304215AB927A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79BD-FE93-4712-8B73-483DC4C35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3506-14AA-4ECC-98FA-304215AB927A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79BD-FE93-4712-8B73-483DC4C35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3506-14AA-4ECC-98FA-304215AB927A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79BD-FE93-4712-8B73-483DC4C35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3506-14AA-4ECC-98FA-304215AB927A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79BD-FE93-4712-8B73-483DC4C35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3506-14AA-4ECC-98FA-304215AB927A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79BD-FE93-4712-8B73-483DC4C35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3506-14AA-4ECC-98FA-304215AB927A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79BD-FE93-4712-8B73-483DC4C35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53506-14AA-4ECC-98FA-304215AB927A}" type="datetimeFigureOut">
              <a:rPr lang="en-US" smtClean="0"/>
              <a:pPr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A79BD-FE93-4712-8B73-483DC4C35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 smtClean="0">
                <a:latin typeface="Californian FB" pitchFamily="18" charset="0"/>
              </a:rPr>
              <a:t>Citation</a:t>
            </a:r>
            <a:endParaRPr lang="en-US" b="1" dirty="0">
              <a:latin typeface="Californian FB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19201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Tadepalli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Lokanatha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Sarma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, fondly referred to as Sharma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garu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hails from a musical family, having initiated into music by his own father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Brahmasri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Tadepalli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Venkata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Subrahmanya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Sastri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Garu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His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advanced training was under a 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izard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Karnatic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Music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Shri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Chittoor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Subramanya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Pillai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who's style was known for its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Rythmic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complexities and captivatingly extensive exploration of Ragas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Sharma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garu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carries forward 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Chittoorar's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tradition of unchallengeable music for a legacy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His academic education was no less. His Bachelor's and Master's degrees in music were from SV University,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Tirupati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Andhra Pradesh. His Doctoral degree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Ph.D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was from Mysore University. He has also done his Diploma in Music from Madras University and Sangita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Vidwan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Title Course from Central College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Karnatic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Music in Chennai when stalwarts like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Musiri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Subramanya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Iyer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Tiruppambaram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Swaminatha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Pillai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Smt. T.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Brinda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were in the Faculty. 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He is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graded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broadcasting Artist from All India Radio from 1971 and an A Grade  artist from 1985.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He has been a performing musician of an intellectual and an endearing style of his own.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His erudition and educational back ground made his Lectures and Demonstrations  also equally educational and thought provoking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He was an Executive Committee Member, Madras Music Academy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revived the Sangita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Vadyalaya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and took it to a glorious level by effecting a significant Research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and Development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and an exhibition in the Madras Music Academy during a December Season. Sangita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Vadyalaya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is a unit of  Office of the Development Commissioner(Handicrafts),  Ministry of Textiles, Govt. of India., where he was the Deputy Director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 He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retired as Deputy Director (Handicrafts), Regional Design and Technical Development Center, Ministry of Textiles, Government of India, Mumbai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Awards and Titles:</a:t>
            </a:r>
          </a:p>
          <a:p>
            <a:pPr marL="0" indent="0">
              <a:buNone/>
            </a:pP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Ganakalanidhi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   1985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 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Sriramasamajam,Kakinada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A.P.</a:t>
            </a:r>
            <a:br>
              <a:rPr lang="en-US" sz="18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Ganakalavatmasa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Dr.Devendrappa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Memorial Award,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Bengaluru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Sagita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Seva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Nirata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from Sri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Tyagaraja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Sangita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Vidwat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Samajam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Chennai</a:t>
            </a:r>
          </a:p>
          <a:p>
            <a:pPr marL="0" indent="0"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Sangita Kala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Sikhamani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from  The Indian Fine Arts Society, Chennai and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 list goes on for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several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coveted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honours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en-US" sz="18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He is the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Asthana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Vidwan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Sri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Ratnagiriswarar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Temple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Shri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Anantha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Padmanabha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Swamy Temple , Chennai.</a:t>
            </a:r>
          </a:p>
          <a:p>
            <a:pPr mar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He participated in the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Yog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Parv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of Sangita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Nataka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Academy under the title 'Meditative Music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'.</a:t>
            </a:r>
          </a:p>
          <a:p>
            <a:pPr marL="0" indent="0"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Achievements:</a:t>
            </a:r>
          </a:p>
          <a:p>
            <a:pPr marL="0" indent="0"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He Founded an institution called '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Suswaraa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' to bring to the fore the talent of musicians and confer the Title  " Sangita Kala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Jyothi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"and  "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Jnana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Saraswathi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Peeth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Puraskar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" on most deserving artists who were either ignored or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unrecognised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His patriotic ventures through his music were through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Naada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Saptaahams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during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theKargil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War and the Gujarat Earth Quake.</a:t>
            </a:r>
          </a:p>
          <a:p>
            <a:pPr marL="0" indent="0">
              <a:buNone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Produced a cassette for the Archeological Survey of India, Govt. Of India on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The Music Found In The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Kudimiamalai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Inscriptions (7th century AD)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This was in commemoration of the Golden Jubilee of Indian Independence.</a:t>
            </a:r>
          </a:p>
          <a:p>
            <a:pPr marL="0" indent="0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Performed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Akhanda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Naadopaassna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for 24 hours,  for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Universal Peace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in Chennai  on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15-2-2015.</a:t>
            </a:r>
          </a:p>
          <a:p>
            <a:pPr marL="0" indent="0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To cope with his Concert assignments better, he has relocated to Chennai.</a:t>
            </a:r>
          </a:p>
          <a:p>
            <a:pPr marL="0" indent="0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His main mission now  is , to spread the message of the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importance and the power of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Naada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(Sound)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the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Naada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Yogaanubhavam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"  PRACTICE  SOUND  FOR  A  SOUND  LIFE  "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Citation</vt:lpstr>
      <vt:lpstr>Slide 2</vt:lpstr>
      <vt:lpstr>Slide 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Citation</dc:title>
  <dc:creator>SRIKRISH</dc:creator>
  <cp:lastModifiedBy>SRIKRISH</cp:lastModifiedBy>
  <cp:revision>1</cp:revision>
  <dcterms:created xsi:type="dcterms:W3CDTF">2017-08-19T04:30:22Z</dcterms:created>
  <dcterms:modified xsi:type="dcterms:W3CDTF">2017-08-19T04:37:59Z</dcterms:modified>
</cp:coreProperties>
</file>